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807" y="718457"/>
            <a:ext cx="9157062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1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726" y="770709"/>
            <a:ext cx="9797143" cy="54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2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23" y="156754"/>
            <a:ext cx="9666514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80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4</TotalTime>
  <Words>0</Words>
  <Application>Microsoft Office PowerPoint</Application>
  <PresentationFormat>شاشة عريضة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Tw Cen MT</vt:lpstr>
      <vt:lpstr>دارة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9647801830833</dc:creator>
  <cp:lastModifiedBy>9647801830833</cp:lastModifiedBy>
  <cp:revision>1</cp:revision>
  <dcterms:created xsi:type="dcterms:W3CDTF">2019-12-03T16:33:35Z</dcterms:created>
  <dcterms:modified xsi:type="dcterms:W3CDTF">2019-12-03T16:38:03Z</dcterms:modified>
</cp:coreProperties>
</file>